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3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9"/>
    <p:restoredTop sz="94694"/>
  </p:normalViewPr>
  <p:slideViewPr>
    <p:cSldViewPr snapToGrid="0">
      <p:cViewPr>
        <p:scale>
          <a:sx n="35" d="100"/>
          <a:sy n="35" d="100"/>
        </p:scale>
        <p:origin x="2976" y="1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12/11/21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7B85DAA8-A8D2-9747-9AAB-AEDA800430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50"/>
                    </a14:imgEffect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rcRect l="13564" t="12576" r="7698" b="17946"/>
          <a:stretch/>
        </p:blipFill>
        <p:spPr>
          <a:xfrm flipH="1">
            <a:off x="0" y="-344"/>
            <a:ext cx="12239625" cy="72000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56</cp:revision>
  <dcterms:created xsi:type="dcterms:W3CDTF">2017-08-04T08:27:17Z</dcterms:created>
  <dcterms:modified xsi:type="dcterms:W3CDTF">2021-12-11T01:56:35Z</dcterms:modified>
</cp:coreProperties>
</file>

<file path=docProps/thumbnail.jpeg>
</file>